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activeX/activeX27.xml" ContentType="application/vnd.ms-office.activeX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embeddings/oleObject1.bin" ContentType="application/vnd.openxmlformats-officedocument.oleObject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notesSlides/notesSlide1.xml" ContentType="application/vnd.openxmlformats-officedocument.presentationml.notesSlide+xml"/>
  <Override PartName="/ppt/activeX/activeX36.xml" ContentType="application/vnd.ms-office.activeX+xml"/>
  <Override PartName="/ppt/notesSlides/notesSlide2.xml" ContentType="application/vnd.openxmlformats-officedocument.presentationml.notesSlide+xml"/>
  <Override PartName="/ppt/activeX/activeX37.xml" ContentType="application/vnd.ms-office.activeX+xml"/>
  <Override PartName="/ppt/notesSlides/notesSlide3.xml" ContentType="application/vnd.openxmlformats-officedocument.presentationml.notesSlide+xml"/>
  <Override PartName="/ppt/activeX/activeX38.xml" ContentType="application/vnd.ms-office.activeX+xml"/>
  <Override PartName="/ppt/notesSlides/notesSlide4.xml" ContentType="application/vnd.openxmlformats-officedocument.presentationml.notesSlide+xml"/>
  <Override PartName="/ppt/activeX/activeX39.xml" ContentType="application/vnd.ms-office.activeX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5" r:id="rId33"/>
    <p:sldId id="287" r:id="rId34"/>
    <p:sldId id="288" r:id="rId35"/>
    <p:sldId id="290" r:id="rId36"/>
    <p:sldId id="289" r:id="rId37"/>
    <p:sldId id="291" r:id="rId38"/>
    <p:sldId id="292" r:id="rId39"/>
    <p:sldId id="293" r:id="rId40"/>
    <p:sldId id="29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8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7932A-B4E8-439B-97EB-F5CC1F537CFB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5B44A-A9FD-4F98-805B-F0B236CBDD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81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5B44A-A9FD-4F98-805B-F0B236CBDD91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2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5B44A-A9FD-4F98-805B-F0B236CBDD91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2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5B44A-A9FD-4F98-805B-F0B236CBDD91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25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5B44A-A9FD-4F98-805B-F0B236CBDD91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2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5B44A-A9FD-4F98-805B-F0B236CBDD91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2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8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60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41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26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41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84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66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08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51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58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99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242F1-FC92-40D0-8907-56E03D93B24C}" type="datetimeFigureOut">
              <a:rPr lang="en-IN" smtClean="0"/>
              <a:t>08-08-2016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4CA56-2F1E-4175-857F-E33BB830BF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6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0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5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6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8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9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0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1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4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6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8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29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0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1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3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4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5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6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8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39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9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58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388" y="0"/>
                  <a:ext cx="8640762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339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272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0190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2296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063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3320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2081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4344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0382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5368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1835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6392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3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416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2739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440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878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464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535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488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52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082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388" y="0"/>
                  <a:ext cx="8640762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294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1512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434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2536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509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3560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9828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4584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3459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5608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1144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6632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32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7656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922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8680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39526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9704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9918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0728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787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34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9120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1752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7921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2776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460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Rotation about an arbitrary point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None/>
            </a:pPr>
            <a:r>
              <a:rPr lang="en-US" sz="2400" dirty="0"/>
              <a:t>The result of this rotation will be product of three matrices.</a:t>
            </a:r>
          </a:p>
          <a:p>
            <a:pPr marL="839788" lvl="1" indent="-495300">
              <a:buFont typeface="Wingdings" pitchFamily="2" charset="2"/>
              <a:buNone/>
            </a:pPr>
            <a:r>
              <a:rPr lang="en-US" sz="2000" dirty="0"/>
              <a:t>Step 1) Translation (a, b) to </a:t>
            </a:r>
            <a:r>
              <a:rPr lang="en-US" sz="2000" dirty="0">
                <a:sym typeface="Wingdings" pitchFamily="2" charset="2"/>
              </a:rPr>
              <a:t>(0, 0)</a:t>
            </a:r>
          </a:p>
          <a:p>
            <a:pPr marL="839788" lvl="1" indent="-495300">
              <a:buFont typeface="Wingdings" pitchFamily="2" charset="2"/>
              <a:buNone/>
            </a:pPr>
            <a:r>
              <a:rPr lang="en-US" sz="2000" dirty="0">
                <a:sym typeface="Wingdings" pitchFamily="2" charset="2"/>
              </a:rPr>
              <a:t>Step 2) Rotation point P about origin  (0, 0)</a:t>
            </a:r>
          </a:p>
          <a:p>
            <a:pPr marL="839788" lvl="1" indent="-495300">
              <a:buFont typeface="Wingdings" pitchFamily="2" charset="2"/>
              <a:buNone/>
            </a:pPr>
            <a:r>
              <a:rPr lang="en-US" sz="2000" dirty="0">
                <a:sym typeface="Wingdings" pitchFamily="2" charset="2"/>
              </a:rPr>
              <a:t>Step 3) Translation  (0, 0) to (a, b)</a:t>
            </a:r>
          </a:p>
          <a:p>
            <a:pPr marL="839788" lvl="1" indent="-495300">
              <a:buFont typeface="Wingdings" pitchFamily="2" charset="2"/>
              <a:buNone/>
            </a:pPr>
            <a:endParaRPr lang="en-US" sz="2000" dirty="0"/>
          </a:p>
          <a:p>
            <a:pPr marL="571500" indent="-571500">
              <a:buFont typeface="Wingdings" pitchFamily="2" charset="2"/>
              <a:buNone/>
            </a:pPr>
            <a:r>
              <a:rPr lang="en-US" sz="1800" dirty="0"/>
              <a:t>Example: (a, b) is an arbitrary point and P=(x, y)</a:t>
            </a:r>
          </a:p>
          <a:p>
            <a:endParaRPr lang="en-IN" dirty="0"/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 flipV="1">
            <a:off x="6705600" y="24384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 flipV="1">
            <a:off x="6705600" y="3048000"/>
            <a:ext cx="1219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" name="Line 12"/>
          <p:cNvSpPr>
            <a:spLocks noChangeShapeType="1"/>
          </p:cNvSpPr>
          <p:nvPr/>
        </p:nvSpPr>
        <p:spPr bwMode="auto">
          <a:xfrm flipH="1" flipV="1">
            <a:off x="6934200" y="28956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6477000" y="3200400"/>
            <a:ext cx="596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/>
              <a:t>(a, b)</a:t>
            </a: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 flipH="1" flipV="1">
            <a:off x="6324600" y="22860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5943600" y="35814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7239000" y="2286000"/>
            <a:ext cx="7699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T(P)=Q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6324600" y="3581400"/>
            <a:ext cx="5476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(0,0)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371600" y="4191000"/>
          <a:ext cx="6477000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Mathcad" r:id="rId3" imgW="3914775" imgH="800100" progId="Mathcad">
                  <p:embed/>
                </p:oleObj>
              </mc:Choice>
              <mc:Fallback>
                <p:oleObj name="Mathcad" r:id="rId3" imgW="3914775" imgH="800100" progId="Mathcad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91000"/>
                        <a:ext cx="6477000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486400" y="5638800"/>
            <a:ext cx="84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429000" y="5638800"/>
            <a:ext cx="84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524000" y="5638800"/>
            <a:ext cx="84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4650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3800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342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4824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0349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6872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901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5848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101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7896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554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8920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6038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9944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3894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106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5497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0968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6061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154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9260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7178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7964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8202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473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226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558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250" name="ShockwaveFlash1" r:id="rId2" imgW="8640381" imgH="6380952"/>
        </mc:Choice>
        <mc:Fallback>
          <p:control name="ShockwaveFlash1" r:id="rId2" imgW="8640381" imgH="63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850" y="260350"/>
                  <a:ext cx="8640763" cy="6380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336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100</Words>
  <Application>Microsoft Office PowerPoint</Application>
  <PresentationFormat>On-screen Show (4:3)</PresentationFormat>
  <Paragraphs>18</Paragraphs>
  <Slides>40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Mathcad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Rotation about an arbitrary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16</cp:revision>
  <dcterms:created xsi:type="dcterms:W3CDTF">2016-08-02T08:07:33Z</dcterms:created>
  <dcterms:modified xsi:type="dcterms:W3CDTF">2016-08-08T06:49:06Z</dcterms:modified>
</cp:coreProperties>
</file>